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3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Google Sans" pitchFamily="2" charset="0"/>
      <p:regular r:id="rId8"/>
      <p:bold r:id="rId9"/>
      <p:italic r:id="rId10"/>
      <p:boldItalic r:id="rId11"/>
    </p:embeddedFont>
    <p:embeddedFont>
      <p:font typeface="Google Sans SemiBold" pitchFamily="2" charset="0"/>
      <p:regular r:id="rId12"/>
      <p:bold r:id="rId13"/>
      <p:italic r:id="rId14"/>
      <p:boldItalic r:id="rId15"/>
    </p:embeddedFont>
    <p:embeddedFont>
      <p:font typeface="PT Sans Narrow" panose="020B0506020203020204" pitchFamily="34" charset="77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Work Sans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0"/>
  </p:normalViewPr>
  <p:slideViewPr>
    <p:cSldViewPr snapToGrid="0" snapToObjects="1">
      <p:cViewPr varScale="1">
        <p:scale>
          <a:sx n="77" d="100"/>
          <a:sy n="77" d="100"/>
        </p:scale>
        <p:origin x="30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ounproject.com/icon/android-phone-752493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thenounproject.com/icon/iphone-1314326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390e7c1a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390e7c1a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Image Credits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Android Phone Icon</a:t>
            </a:r>
            <a:r>
              <a:rPr lang="en"/>
              <a:t>: Created by Devendra Karkar from the Noun Project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iPhone Icon</a:t>
            </a:r>
            <a:r>
              <a:rPr lang="en"/>
              <a:t>: Created by Landan Lloyd from the Noun Project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3905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5237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 B">
  <p:cSld name="CUSTOM_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6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6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0" name="Google Shape;150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" name="Google Shape;151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2" name="Google Shape;152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4" name="Google Shape;154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5" name="Google Shape;155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9" name="Google Shape;159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3" name="Google Shape;163;p6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64" name="Google Shape;164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6" name="Google Shape;166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7" name="Google Shape;167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8" name="Google Shape;168;p6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422285" y="1952050"/>
            <a:ext cx="7045539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dirty="0"/>
              <a:t>The analysis serves to determine the impact of in-flight entertainment (IFE) quality on customer satisfaction at Delta Airlines. Utilizing feedback from 129,880 customers, we assessed various factors including flight class, distance, and IFE quality.</a:t>
            </a:r>
            <a:endParaRPr sz="13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263420" y="5198002"/>
            <a:ext cx="3244551" cy="3084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Logistic regression predicted customer satisfaction with 80.2% accuracy.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Positive correlation between high IFE ratings and increased satisfaction.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Balanced true positives and negatives in the confusion matrix validate the model's reliability.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precision, recall, and F1 scores were 0.816, 0.822, and 0.819, respectively.</a:t>
            </a:r>
          </a:p>
          <a:p>
            <a:pPr marL="628650" lvl="0" indent="-171450" algn="l" rtl="0">
              <a:lnSpc>
                <a:spcPct val="115000"/>
              </a:lnSpc>
              <a:spcBef>
                <a:spcPts val="35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endParaRPr sz="12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204076" y="730677"/>
            <a:ext cx="6744600" cy="771300"/>
            <a:chOff x="453526" y="749852"/>
            <a:chExt cx="6744600" cy="771300"/>
          </a:xfrm>
        </p:grpSpPr>
        <p:sp>
          <p:nvSpPr>
            <p:cNvPr id="176" name="Google Shape;176;p7"/>
            <p:cNvSpPr txBox="1"/>
            <p:nvPr/>
          </p:nvSpPr>
          <p:spPr>
            <a:xfrm>
              <a:off x="453526" y="749852"/>
              <a:ext cx="67446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lvl="0">
                <a:lnSpc>
                  <a:spcPct val="95000"/>
                </a:lnSpc>
              </a:pPr>
              <a:r>
                <a:rPr lang="en-US" dirty="0"/>
                <a:t>Enhancing Customer Satisfaction Through Improved In-Flight Entertainment</a:t>
              </a:r>
              <a:endParaRPr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177" name="Google Shape;177;p7"/>
            <p:cNvSpPr txBox="1"/>
            <p:nvPr/>
          </p:nvSpPr>
          <p:spPr>
            <a:xfrm>
              <a:off x="465075" y="1030275"/>
              <a:ext cx="4173202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</a:t>
              </a: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Delta Airlines</a:t>
              </a: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Leadership Team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9" name="Google Shape;179;p7"/>
          <p:cNvSpPr txBox="1"/>
          <p:nvPr/>
        </p:nvSpPr>
        <p:spPr>
          <a:xfrm>
            <a:off x="-3362325" y="5211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0" name="Google Shape;180;p7"/>
          <p:cNvSpPr txBox="1"/>
          <p:nvPr/>
        </p:nvSpPr>
        <p:spPr>
          <a:xfrm>
            <a:off x="80837" y="3497756"/>
            <a:ext cx="7516187" cy="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indent="-314325" algn="just">
              <a:lnSpc>
                <a:spcPct val="115000"/>
              </a:lnSpc>
            </a:pPr>
            <a:r>
              <a:rPr lang="en-US" dirty="0"/>
              <a:t>	The primary goal was to evaluate the correlation between IFE quality and customer satisfaction, employing binomial logistic regression to develop a model capable of predicting future satisfaction levels based on historical data.</a:t>
            </a:r>
          </a:p>
          <a:p>
            <a:pPr marL="257175" lvl="0" indent="-314325" algn="just">
              <a:lnSpc>
                <a:spcPct val="115000"/>
              </a:lnSpc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7"/>
          <p:cNvSpPr txBox="1"/>
          <p:nvPr/>
        </p:nvSpPr>
        <p:spPr>
          <a:xfrm>
            <a:off x="2057025" y="8036100"/>
            <a:ext cx="5291426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Prioritize the enhancement of IFE quality based on its proven correlation with customer satisfaction, aiming for innovative and engaging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Expand model development to include more variables such as in-flight services, seating comfort, and staff professionalism, to gain a comprehensive understanding of satisfaction drivers.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ED3FAE-B6A6-564F-A7ED-B536382BF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925" y="4834519"/>
            <a:ext cx="3940295" cy="30769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19021F-CA76-8141-91E7-1F064617EF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300" y="24250"/>
            <a:ext cx="2578100" cy="571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182</Words>
  <Application>Microsoft Macintosh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Google Sans SemiBold</vt:lpstr>
      <vt:lpstr>Calibri</vt:lpstr>
      <vt:lpstr>Arial</vt:lpstr>
      <vt:lpstr>Google Sans</vt:lpstr>
      <vt:lpstr>Roboto</vt:lpstr>
      <vt:lpstr>Work Sans</vt:lpstr>
      <vt:lpstr>PT Sans Narrow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kunalg569@gmail.com</cp:lastModifiedBy>
  <cp:revision>2</cp:revision>
  <dcterms:modified xsi:type="dcterms:W3CDTF">2024-04-03T17:15:26Z</dcterms:modified>
</cp:coreProperties>
</file>